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34FAF-E086-4990-B9D0-1533A9A73D7F}" v="16" dt="2025-11-19T19:13:2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10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7A80-9D6A-47BF-8D1C-AFD27E97909A}" type="datetimeFigureOut">
              <a:t>12/02/2026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9B8B7-11A4-43D3-8884-54761A17AE3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19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587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Présentation de veille informatique – Thème : Le DevOps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8356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Qu’est-ce qu’une veille informatique ?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5738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veille informatique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consiste à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surveiller régulièrement l’actualité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du domaine des technologies afin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rester informé des nouveautés, tendances et risques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9217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 objectif est d’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anticiper les évolutions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former en continu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mieux comprendre les enjeux du numérique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dans mon futur métier de développeur.</a:t>
            </a:r>
            <a:endParaRPr lang="en-US" sz="185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A4793-DAE6-41A7-EF91-A44D6859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785574"/>
            <a:ext cx="4258270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 démarche de veille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25" y="1637586"/>
            <a:ext cx="552807" cy="55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025" y="2466737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 Alerts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74025" y="2924532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 les mots-clés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DevSecOps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automatisation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sécurité applicative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025" y="3720465"/>
            <a:ext cx="552807" cy="55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4025" y="4549616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Sites spécialisés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74025" y="5007412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ZDNet, LeMagIT, Journal du Net, DevOps.com, GitLab Blog.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025" y="5803344"/>
            <a:ext cx="552807" cy="55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025" y="6632496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Chaînes YouTube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74025" y="7090291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Grafikart, Homo DevOps, Tech2Tech pour des tutoriels et analyses.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689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Définition du DevOps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044541"/>
            <a:ext cx="424755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est la contraction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C’est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culture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méthode de travail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qui vise à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améliorer la collaboration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entre les développeurs et les administrateurs système.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558070"/>
            <a:ext cx="42475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but est de 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56478"/>
            <a:ext cx="42475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les processus,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3203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Accélérer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 livraison des applications,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472952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garantir une meilleure qualité et sécurité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du code.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181" y="2098358"/>
            <a:ext cx="2636996" cy="2636996"/>
          </a:xfrm>
          <a:prstGeom prst="rect">
            <a:avLst/>
          </a:prstGeom>
        </p:spPr>
      </p:pic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7645B52-CC19-7FD0-82A9-024BDCC0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3934"/>
            <a:ext cx="597908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Les principaux outils DevOps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191619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Quelques outils incontournables pour chaque étape du cycle de vie des applications 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2951440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293644" y="2951440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685359" y="32212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 / GitLab / GitHub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324124" y="4082296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6293644" y="4082296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685359" y="4352092"/>
            <a:ext cx="2824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Jenkins / GitLab CI/CD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324124" y="5213152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6293644" y="5213152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685359" y="54829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Ansible / Terraform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324124" y="6344007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6293644" y="6344007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6685359" y="6613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SonarQube  </a:t>
            </a:r>
            <a:endParaRPr lang="en-US" sz="22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8B5BB66-69ED-E403-F541-8DECB0A5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328" y="1027747"/>
            <a:ext cx="7554992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DevOps et Cybersécurité : le DevSecOps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47328" y="2061091"/>
            <a:ext cx="3545800" cy="2086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Aujourd’hui, la sécurité est au cœur du DevOps : on parle alors de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DevSecOps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Cette approche vise à intégrer la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sécurité dès le début du développement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tout au long du cycle de vie du logiciel.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7328" y="4343400"/>
            <a:ext cx="354580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Cela permet de 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7328" y="4886801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Détecter les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failles de sécurité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plus tôt,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7328" y="5658445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Automatiser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les analyses de vulnérabilités,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7328" y="6430089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renforcer la protection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 données et des applications.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291" y="2110026"/>
            <a:ext cx="3545800" cy="3545800"/>
          </a:xfrm>
          <a:prstGeom prst="rect">
            <a:avLst/>
          </a:prstGeom>
        </p:spPr>
      </p:pic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00D86C7-DE5C-22B1-3998-C1FFFB884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6713"/>
            <a:ext cx="65286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Enjeux et avantages du DevOps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280874" y="2781657"/>
            <a:ext cx="34082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Rapidité des déploiements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7719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Mise sur le marché plus rapide des nouvelles fonctionnalités.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516" y="3158371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781657"/>
            <a:ext cx="2958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Meilleure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27719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Entre développeurs, opérations et sécurité, réduisant les silos.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4388" y="3544133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28273"/>
            <a:ext cx="37570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Qualité et sécurité renforcées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2381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Détection et correction des défauts et vulnérabilités plus tôt.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8625" y="5755005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273493" y="5228273"/>
            <a:ext cx="3415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Automatisation des tâches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2381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Libérant les équipes pour des travaux à plus forte valeur ajoutée.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7753" y="5369243"/>
            <a:ext cx="358140" cy="358140"/>
          </a:xfrm>
          <a:prstGeom prst="rect">
            <a:avLst/>
          </a:prstGeom>
        </p:spPr>
      </p:pic>
      <p:pic>
        <p:nvPicPr>
          <p:cNvPr id="20" name="Image 19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E1F9FB7-1271-2CF5-DD75-1CD1B02F4F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64037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Exemple concret : Une entreprise de e-commerce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56496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Une entreprise de e-commerce peut utiliser 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4639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GitLab CI/CD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01312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47984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SonarQube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961" y="2618780"/>
            <a:ext cx="3442335" cy="34423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24124" y="659951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Résultat 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 livraisons plus rapides, un risque réduit d’erreurs, et une sécurité intégrée dès la conception pour une meilleure expérience client.</a:t>
            </a:r>
            <a:endParaRPr lang="en-US" sz="1850" dirty="0"/>
          </a:p>
        </p:txBody>
      </p:sp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ED4522F-A7D8-AD4C-22F3-8E41FB30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492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197179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 conclusion, le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représente aujourd’hui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évolution majeure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dans la façon de concevoir, déployer et sécuriser les applications. Grâce à ma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veille informatique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j’ai pu comprendre comment les entreprises adoptent cette approche, les outils qu’elles utilisent et les nouveaux enjeux liés à la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cybersécurité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3815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374" y="4481751"/>
            <a:ext cx="337899" cy="337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1959" y="4463772"/>
            <a:ext cx="36245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Compréhension approfondie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6324124" y="53987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374" y="5499021"/>
            <a:ext cx="337899" cy="337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1959" y="5481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Formation continue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6324124" y="641604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4374" y="6516291"/>
            <a:ext cx="337899" cy="3378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01959" y="64983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Préparation à l'avenir</a:t>
            </a:r>
            <a:endParaRPr lang="en-US" sz="2200" dirty="0"/>
          </a:p>
        </p:txBody>
      </p:sp>
      <p:pic>
        <p:nvPicPr>
          <p:cNvPr id="15" name="Image 14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14157B9-93F9-3854-21D6-6C3419C51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Personnalisé</PresentationFormat>
  <Paragraphs>58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PT Sans</vt:lpstr>
      <vt:lpstr>Arial</vt:lpstr>
      <vt:lpstr>Calibri</vt:lpstr>
      <vt:lpstr>Nunito Semi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Kieran Baptiste</cp:lastModifiedBy>
  <cp:revision>7</cp:revision>
  <dcterms:created xsi:type="dcterms:W3CDTF">2025-11-19T19:09:28Z</dcterms:created>
  <dcterms:modified xsi:type="dcterms:W3CDTF">2026-02-12T10:33:06Z</dcterms:modified>
</cp:coreProperties>
</file>